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339" r:id="rId27"/>
    <p:sldId id="284" r:id="rId28"/>
    <p:sldId id="285" r:id="rId29"/>
    <p:sldId id="286" r:id="rId30"/>
    <p:sldId id="261" r:id="rId31"/>
    <p:sldId id="262"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283" r:id="rId8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6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3.xml"/><Relationship Id="rId7" Type="http://schemas.openxmlformats.org/officeDocument/2006/relationships/image" Target="../media/image21.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4.tif"/></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36.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Outline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latin typeface="+mj-lt"/>
                <a:ea typeface="+mj-ea"/>
                <a:cs typeface="+mj-cs"/>
                <a:sym typeface="Helvetica"/>
                <a:hlinkClick r:id=""/>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outline</a:t>
            </a:r>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t>A server maintained by RStudio</a:t>
            </a:r>
          </a:p>
          <a:p>
            <a:pPr lvl="1">
              <a:spcBef>
                <a:spcPts val="0"/>
              </a:spcBef>
            </a:pPr>
            <a:r>
              <a:t>easy to use</a:t>
            </a:r>
          </a:p>
          <a:p>
            <a:pPr lvl="1">
              <a:spcBef>
                <a:spcPts val="0"/>
              </a:spcBef>
            </a:pPr>
            <a:r>
              <a:t>secure</a:t>
            </a:r>
          </a:p>
          <a:p>
            <a:pPr lvl="1">
              <a:spcBef>
                <a:spcPts val="0"/>
              </a:spcBef>
            </a:pPr>
            <a:r>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defRPr>
            </a:lvl1pPr>
          </a:lstStyle>
          <a:p>
            <a:pPr>
              <a:defRPr u="none"/>
            </a:pPr>
            <a:r>
              <a:rPr u="sng">
                <a:hlinkClick r:id="rId2"/>
              </a:rPr>
              <a:t>rstudio.com/products/shiny/shiny-server/</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u="sng">
                <a:hlinkClick r:id=""/>
              </a:defRPr>
            </a:lvl1pPr>
          </a:lstStyle>
          <a:p>
            <a:pPr>
              <a:defRPr u="none"/>
            </a:pPr>
            <a:r>
              <a:rPr u="sng">
                <a:hlinkClick r:id="rId2"/>
              </a:rPr>
              <a:t>rstudio.com/products/connect/</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rPr>
              <a:t>https://www.shinyproxy.io/deploying-apps/</a:t>
            </a:r>
          </a:p>
          <a:p>
            <a:pPr marL="609996" indent="-609996">
              <a:buClr>
                <a:srgbClr val="447FB5"/>
              </a:buClr>
              <a:buChar char="‣"/>
              <a:defRPr sz="7000"/>
            </a:pPr>
            <a:endParaRPr u="sng">
              <a:hlinkClick r:id=""/>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stCxn id="958" idx="0"/>
            <a:endCxn id="959" idx="0"/>
          </p:cNvCxnSpPr>
          <p:nvPr/>
        </p:nvCxnSpPr>
        <p:spPr>
          <a:xfrm>
            <a:off x="5810349" y="7310073"/>
            <a:ext cx="12763302" cy="1"/>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TotalTime>
  <Words>3952</Words>
  <Application>Microsoft Office PowerPoint</Application>
  <PresentationFormat>Custom</PresentationFormat>
  <Paragraphs>602</Paragraphs>
  <Slides>84</Slides>
  <Notes>10</Notes>
  <HiddenSlides>0</HiddenSlides>
  <MMClips>12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84</vt:i4>
      </vt:variant>
    </vt:vector>
  </HeadingPairs>
  <TitlesOfParts>
    <vt:vector size="96" baseType="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course outline</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6</cp:revision>
  <dcterms:modified xsi:type="dcterms:W3CDTF">2020-12-09T15:09:30Z</dcterms:modified>
</cp:coreProperties>
</file>